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313" r:id="rId5"/>
    <p:sldId id="273" r:id="rId6"/>
    <p:sldId id="289" r:id="rId7"/>
    <p:sldId id="284" r:id="rId8"/>
    <p:sldId id="285" r:id="rId9"/>
    <p:sldId id="290" r:id="rId10"/>
    <p:sldId id="296" r:id="rId11"/>
    <p:sldId id="294" r:id="rId12"/>
    <p:sldId id="297" r:id="rId13"/>
    <p:sldId id="292" r:id="rId14"/>
    <p:sldId id="291" r:id="rId15"/>
    <p:sldId id="293" r:id="rId16"/>
    <p:sldId id="295" r:id="rId17"/>
    <p:sldId id="314" r:id="rId18"/>
    <p:sldId id="286" r:id="rId19"/>
    <p:sldId id="301" r:id="rId20"/>
    <p:sldId id="288" r:id="rId21"/>
    <p:sldId id="287" r:id="rId22"/>
    <p:sldId id="316" r:id="rId23"/>
    <p:sldId id="302" r:id="rId24"/>
    <p:sldId id="305" r:id="rId25"/>
    <p:sldId id="307" r:id="rId26"/>
    <p:sldId id="299" r:id="rId27"/>
    <p:sldId id="303" r:id="rId28"/>
    <p:sldId id="304" r:id="rId29"/>
    <p:sldId id="300" r:id="rId30"/>
    <p:sldId id="278" r:id="rId31"/>
    <p:sldId id="258" r:id="rId32"/>
  </p:sldIdLst>
  <p:sldSz cx="9144000" cy="5143500" type="screen16x9"/>
  <p:notesSz cx="6858000" cy="9144000"/>
  <p:embeddedFontLst>
    <p:embeddedFont>
      <p:font typeface="Lexend" pitchFamily="2" charset="-94"/>
      <p:regular r:id="rId34"/>
      <p:bold r:id="rId35"/>
    </p:embeddedFont>
    <p:embeddedFont>
      <p:font typeface="Poppins" panose="00000500000000000000" pitchFamily="2" charset="-94"/>
      <p:regular r:id="rId36"/>
      <p:bold r:id="rId37"/>
      <p:italic r:id="rId38"/>
      <p:boldItalic r:id="rId39"/>
    </p:embeddedFont>
    <p:embeddedFont>
      <p:font typeface="Poppins Medium" panose="00000600000000000000" pitchFamily="2" charset="-94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64" d="100"/>
          <a:sy n="164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6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3;p3">
            <a:extLst>
              <a:ext uri="{FF2B5EF4-FFF2-40B4-BE49-F238E27FC236}">
                <a16:creationId xmlns:a16="http://schemas.microsoft.com/office/drawing/2014/main" id="{D997C09C-955C-A781-B375-CE4703539FCC}"/>
              </a:ext>
            </a:extLst>
          </p:cNvPr>
          <p:cNvSpPr txBox="1"/>
          <p:nvPr/>
        </p:nvSpPr>
        <p:spPr>
          <a:xfrm>
            <a:off x="5931838" y="1536846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pic>
        <p:nvPicPr>
          <p:cNvPr id="4" name="Google Shape;82;p3">
            <a:extLst>
              <a:ext uri="{FF2B5EF4-FFF2-40B4-BE49-F238E27FC236}">
                <a16:creationId xmlns:a16="http://schemas.microsoft.com/office/drawing/2014/main" id="{89AC74C7-D8CC-BFE0-967E-2EF6573E0F5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39" y="193537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C7CEA-740A-DBC9-A23B-A59F78AAF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867" y="2096312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.NET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.NET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41E96-8122-CF2F-1B2E-979CECC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953" y="1314980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tr" sz="15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</a:p>
          <a:p>
            <a:pPr marL="285750" lvl="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  <a:b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1000</Words>
  <Application>Microsoft Office PowerPoint</Application>
  <PresentationFormat>On-screen Show (16:9)</PresentationFormat>
  <Paragraphs>207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Poppins</vt:lpstr>
      <vt:lpstr>Lexend</vt:lpstr>
      <vt:lpstr>Poppins Medium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259</cp:revision>
  <dcterms:modified xsi:type="dcterms:W3CDTF">2024-10-17T11:44:38Z</dcterms:modified>
</cp:coreProperties>
</file>